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4" r:id="rId8"/>
    <p:sldId id="262" r:id="rId9"/>
    <p:sldId id="263" r:id="rId10"/>
  </p:sldIdLst>
  <p:sldSz cx="12192000" cy="6858000"/>
  <p:notesSz cx="6858000" cy="9144000"/>
  <p:embeddedFontLst>
    <p:embeddedFont>
      <p:font typeface="나눔스퀘어 Bold" panose="020B0600000101010101" pitchFamily="50" charset="-127"/>
      <p:bold r:id="rId11"/>
    </p:embeddedFont>
    <p:embeddedFont>
      <p:font typeface="나눔스퀘어 ExtraBold" panose="020B0600000101010101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배달의민족 주아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1E1E"/>
    <a:srgbClr val="FFE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B9964-CC09-4FAA-8FF8-56FCB63A3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EDC0C9-C943-4574-8029-C830C22F4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CB8D4-7EE6-4E12-AB28-5B9E7599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74281-ED19-40BC-97DA-90E61CE4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B2154-EF8D-44AF-A47A-A22D8097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61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ABC9F-CFB7-4E82-9EBB-D490946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916F-C47B-4ACB-A4EA-800B23598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1E961-D21E-4C48-837B-BE8641650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AF6988-E56F-4FC6-816C-0A6E1013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09ABAF-CC05-43D8-9898-A343945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F809F4-8D13-4228-9F07-37E5D5A0F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345E01-B4EB-4F77-9A64-35CF7F3EA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93F58-0625-4437-832E-E59ADEEE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7BAA3-31FD-426F-BB59-C23737FD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7A33C4-F667-4AD5-A856-28A1A9250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80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83DF1-43E3-47BE-8278-D4D8E69F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AC2101-32D9-4017-9520-D4D2899B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927C0D-9D81-4C7D-B93F-64B1E691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7D650-4063-4A43-BA30-4AE68025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34378-85F0-44DD-B435-C25004F8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09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6FB59-18CD-4C0B-849F-63B8A747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3F3564-7A2F-4DBA-AD89-9037E6235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277797-74E4-4B26-94DA-5E2513B3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FB8035-6735-48F5-A22A-94FA2EBD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18A51-D6F8-40B3-8EDA-2710A9FE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44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ACE8E-750C-4FFB-8078-E297D7FA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70B19-753F-4BD7-8537-088F011C5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67BBB2-FBA2-47E9-A0DE-847AEE450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7283D6-5EEA-4B46-B254-1B137943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CE8C3-79C9-43F0-9EBE-B235D921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44CA8-2078-4134-98EB-EF8CED9D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47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CEE3-C5EF-469A-B347-5615B22E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83E87-326E-442F-8C62-A1781C348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2894C7-11BA-4FC2-BC4C-4A42A73AD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1BDC1A-955A-44EB-90BE-46EF448EC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087FC4-4D8B-4CAC-9820-50306A042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05C4D-FE51-40B9-AA75-9EDA9C7A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C1A369-2417-40CC-9BCF-F68806C8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708356-8EC5-47EC-A854-9E12065A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6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A7A7F-700E-4DA7-B108-74E8012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9A03F5-4386-483D-9EA2-FDEC9EE6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0ABA7F-EE17-4A7C-92DA-4BAE350BA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7473BA-9B02-4472-9221-E12763C8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93A132-8C33-44A8-A69A-10DFE81A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F90B25-C300-4BAB-AB12-E90750F9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A275C-5860-47F5-9AB9-DB074CD7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78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6BF25-3ABF-4D8D-8DF0-37A32A334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1A74C-66FF-47D4-A84D-39A545D30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2C3E62-31E1-416E-B182-2F6B22BA4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20EEB-0B02-42B7-8236-0C8FD464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11616-2EA0-4AB0-B654-7446F5A5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771898-F08C-40D4-94EE-193B7FC5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1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3A501-217E-414B-8C1D-B8847834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0DB50D-CBD1-4AFF-A023-AE1BD2077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0D3756-9C2D-400C-A834-6CCF18F22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C45325-69C9-4980-B9FA-EB23DE155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E34606-3CAD-474A-975F-81D3F17D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13265-46BB-4127-842C-3F89A2C2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ED5299-F9FF-4AA6-9E9C-830F4231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B2D94-EE81-4C06-B398-9136AA2D4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EC290E-17FA-4AC7-8379-1CCA3307E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86514-E916-4A20-919D-F367F1DAEB92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A7EC6-230B-4B73-8270-D432E5730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D43AE-9E29-4790-A76C-F64595801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DCB0A-C36D-4619-89BF-0BEF5059C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8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A252CE4B-0A74-4931-AA95-041D1A5F98F7}"/>
              </a:ext>
            </a:extLst>
          </p:cNvPr>
          <p:cNvSpPr/>
          <p:nvPr/>
        </p:nvSpPr>
        <p:spPr>
          <a:xfrm>
            <a:off x="4105275" y="1485899"/>
            <a:ext cx="3981450" cy="2886075"/>
          </a:xfrm>
          <a:prstGeom prst="wedgeEllipseCallout">
            <a:avLst>
              <a:gd name="adj1" fmla="val -33034"/>
              <a:gd name="adj2" fmla="val 62500"/>
            </a:avLst>
          </a:prstGeom>
          <a:solidFill>
            <a:srgbClr val="3B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rgbClr val="FFEB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dRUNken</a:t>
            </a:r>
          </a:p>
          <a:p>
            <a:pPr algn="ctr"/>
            <a:r>
              <a:rPr lang="en-US" altLang="ko-KR" sz="4800">
                <a:solidFill>
                  <a:srgbClr val="FFEB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TALK</a:t>
            </a:r>
            <a:endParaRPr lang="ko-KR" altLang="en-US" sz="3600">
              <a:solidFill>
                <a:srgbClr val="FFEB3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 useBgFill="1"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EC2F3E-F2E1-4C66-A1C7-A04A2EA0D9A2}"/>
              </a:ext>
            </a:extLst>
          </p:cNvPr>
          <p:cNvSpPr/>
          <p:nvPr/>
        </p:nvSpPr>
        <p:spPr>
          <a:xfrm>
            <a:off x="3424238" y="5305427"/>
            <a:ext cx="5343525" cy="838200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 </a:t>
            </a:r>
            <a:r>
              <a:rPr lang="en-US" altLang="ko-KR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r>
              <a:rPr lang="ko-KR" altLang="en-US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 </a:t>
            </a:r>
            <a:r>
              <a:rPr lang="en-US" altLang="ko-KR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Appjam </a:t>
            </a:r>
            <a:r>
              <a:rPr lang="ko-KR" altLang="en-US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부문 </a:t>
            </a:r>
            <a:r>
              <a:rPr lang="en-US" altLang="ko-KR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건희야팀</a:t>
            </a:r>
            <a:endParaRPr lang="en-US" altLang="ko-KR">
              <a:solidFill>
                <a:srgbClr val="3B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공건희 이강민 전세훈 최지연 한규언</a:t>
            </a:r>
          </a:p>
        </p:txBody>
      </p:sp>
    </p:spTree>
    <p:extLst>
      <p:ext uri="{BB962C8B-B14F-4D97-AF65-F5344CB8AC3E}">
        <p14:creationId xmlns:p14="http://schemas.microsoft.com/office/powerpoint/2010/main" val="197078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4A4ADC-359A-49EC-9862-436F885941B2}"/>
              </a:ext>
            </a:extLst>
          </p:cNvPr>
          <p:cNvSpPr/>
          <p:nvPr/>
        </p:nvSpPr>
        <p:spPr>
          <a:xfrm>
            <a:off x="0" y="-1"/>
            <a:ext cx="12192000" cy="1171577"/>
          </a:xfrm>
          <a:prstGeom prst="rect">
            <a:avLst/>
          </a:prstGeom>
          <a:solidFill>
            <a:srgbClr val="FFE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9B4309D-AA3D-4C14-9133-4E34C75CB8FB}"/>
              </a:ext>
            </a:extLst>
          </p:cNvPr>
          <p:cNvSpPr/>
          <p:nvPr/>
        </p:nvSpPr>
        <p:spPr>
          <a:xfrm rot="5400000">
            <a:off x="-370959" y="370959"/>
            <a:ext cx="1171575" cy="429658"/>
          </a:xfrm>
          <a:prstGeom prst="rtTriangle">
            <a:avLst/>
          </a:prstGeom>
          <a:solidFill>
            <a:srgbClr val="3B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0E713-A475-47E2-BB90-4F0A3D121548}"/>
              </a:ext>
            </a:extLst>
          </p:cNvPr>
          <p:cNvSpPr txBox="1"/>
          <p:nvPr/>
        </p:nvSpPr>
        <p:spPr>
          <a:xfrm>
            <a:off x="429658" y="274049"/>
            <a:ext cx="619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B678-A831-479D-9695-A6D031171E37}"/>
              </a:ext>
            </a:extLst>
          </p:cNvPr>
          <p:cNvSpPr txBox="1"/>
          <p:nvPr/>
        </p:nvSpPr>
        <p:spPr>
          <a:xfrm>
            <a:off x="664110" y="1578975"/>
            <a:ext cx="6508215" cy="428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구성</a:t>
            </a:r>
            <a:endParaRPr lang="en-US" altLang="ko-KR" sz="2800" b="1">
              <a:solidFill>
                <a:srgbClr val="3B1E1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en-US" altLang="ko-KR" sz="2800" b="1">
              <a:solidFill>
                <a:srgbClr val="3B1E1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요약 </a:t>
            </a:r>
            <a:endParaRPr lang="en-US" altLang="ko-KR" sz="2800" b="1">
              <a:solidFill>
                <a:srgbClr val="3B1E1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시연</a:t>
            </a:r>
            <a:endParaRPr lang="en-US" altLang="ko-KR" sz="2800" b="1">
              <a:solidFill>
                <a:srgbClr val="3B1E1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5603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4A4ADC-359A-49EC-9862-436F885941B2}"/>
              </a:ext>
            </a:extLst>
          </p:cNvPr>
          <p:cNvSpPr/>
          <p:nvPr/>
        </p:nvSpPr>
        <p:spPr>
          <a:xfrm>
            <a:off x="0" y="-1"/>
            <a:ext cx="12192000" cy="1171577"/>
          </a:xfrm>
          <a:prstGeom prst="rect">
            <a:avLst/>
          </a:prstGeom>
          <a:solidFill>
            <a:srgbClr val="FFE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9B4309D-AA3D-4C14-9133-4E34C75CB8FB}"/>
              </a:ext>
            </a:extLst>
          </p:cNvPr>
          <p:cNvSpPr/>
          <p:nvPr/>
        </p:nvSpPr>
        <p:spPr>
          <a:xfrm rot="5400000">
            <a:off x="-370959" y="370959"/>
            <a:ext cx="1171575" cy="429658"/>
          </a:xfrm>
          <a:prstGeom prst="rtTriangle">
            <a:avLst/>
          </a:prstGeom>
          <a:solidFill>
            <a:srgbClr val="3B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0E713-A475-47E2-BB90-4F0A3D121548}"/>
              </a:ext>
            </a:extLst>
          </p:cNvPr>
          <p:cNvSpPr txBox="1"/>
          <p:nvPr/>
        </p:nvSpPr>
        <p:spPr>
          <a:xfrm>
            <a:off x="429658" y="274049"/>
            <a:ext cx="619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B678-A831-479D-9695-A6D031171E37}"/>
              </a:ext>
            </a:extLst>
          </p:cNvPr>
          <p:cNvSpPr txBox="1"/>
          <p:nvPr/>
        </p:nvSpPr>
        <p:spPr>
          <a:xfrm>
            <a:off x="429658" y="1626600"/>
            <a:ext cx="6508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건희야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팀은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….</a:t>
            </a:r>
            <a:endParaRPr lang="ko-KR" altLang="en-US" sz="2800" b="1">
              <a:solidFill>
                <a:srgbClr val="3B1E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3E8BB-89FC-480F-B621-A298FA7F5B34}"/>
              </a:ext>
            </a:extLst>
          </p:cNvPr>
          <p:cNvSpPr txBox="1"/>
          <p:nvPr/>
        </p:nvSpPr>
        <p:spPr>
          <a:xfrm>
            <a:off x="429658" y="2149820"/>
            <a:ext cx="11495642" cy="428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공건희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이강민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전세훈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최지연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한규언</a:t>
            </a:r>
            <a:endParaRPr lang="en-US" altLang="ko-KR" sz="2800" b="1">
              <a:solidFill>
                <a:srgbClr val="3B1E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학교 학생 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명으로 구성 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한☆세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포☆천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한☆강미디어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800" b="1">
              <a:solidFill>
                <a:srgbClr val="3B1E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놀랍게도 모두 앱잼 초행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가산점 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 나이스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놀랍게도 지니어스 흑우가 두 명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합계 콩 개수 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놀랍게도 모솔 네명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럽잼 실패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광광ㅠㅠ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418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4A4ADC-359A-49EC-9862-436F885941B2}"/>
              </a:ext>
            </a:extLst>
          </p:cNvPr>
          <p:cNvSpPr/>
          <p:nvPr/>
        </p:nvSpPr>
        <p:spPr>
          <a:xfrm>
            <a:off x="0" y="-1"/>
            <a:ext cx="12192000" cy="1171577"/>
          </a:xfrm>
          <a:prstGeom prst="rect">
            <a:avLst/>
          </a:prstGeom>
          <a:solidFill>
            <a:srgbClr val="FFE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9B4309D-AA3D-4C14-9133-4E34C75CB8FB}"/>
              </a:ext>
            </a:extLst>
          </p:cNvPr>
          <p:cNvSpPr/>
          <p:nvPr/>
        </p:nvSpPr>
        <p:spPr>
          <a:xfrm rot="5400000">
            <a:off x="-370959" y="370959"/>
            <a:ext cx="1171575" cy="429658"/>
          </a:xfrm>
          <a:prstGeom prst="rtTriangle">
            <a:avLst/>
          </a:prstGeom>
          <a:solidFill>
            <a:srgbClr val="3B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0E713-A475-47E2-BB90-4F0A3D121548}"/>
              </a:ext>
            </a:extLst>
          </p:cNvPr>
          <p:cNvSpPr txBox="1"/>
          <p:nvPr/>
        </p:nvSpPr>
        <p:spPr>
          <a:xfrm>
            <a:off x="429658" y="274049"/>
            <a:ext cx="619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 </a:t>
            </a:r>
            <a:r>
              <a:rPr lang="en-US" altLang="ko-KR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해석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B678-A831-479D-9695-A6D031171E37}"/>
              </a:ext>
            </a:extLst>
          </p:cNvPr>
          <p:cNvSpPr txBox="1"/>
          <p:nvPr/>
        </p:nvSpPr>
        <p:spPr>
          <a:xfrm>
            <a:off x="429658" y="1626600"/>
            <a:ext cx="6508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 앱잼의 주제</a:t>
            </a:r>
            <a:r>
              <a:rPr lang="en-US" altLang="ko-KR" sz="32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프라이머리의 </a:t>
            </a:r>
            <a:r>
              <a:rPr lang="en-US" altLang="ko-KR" sz="32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자니</a:t>
            </a:r>
            <a:r>
              <a:rPr lang="en-US" altLang="ko-KR" sz="32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sz="2800" b="1">
              <a:solidFill>
                <a:srgbClr val="3B1E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 descr="ë¸ëë°© ë© ì¶ì² ì¤ì¨ê·¸ ì´ë ¤ì ë¶ë¬ë³´ì ">
            <a:extLst>
              <a:ext uri="{FF2B5EF4-FFF2-40B4-BE49-F238E27FC236}">
                <a16:creationId xmlns:a16="http://schemas.microsoft.com/office/drawing/2014/main" id="{B4563A64-FE49-4B29-B38E-0564C13F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01" y="2485424"/>
            <a:ext cx="3810000" cy="38100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9044049-2120-4CC2-B21F-2B882FB28A08}"/>
              </a:ext>
            </a:extLst>
          </p:cNvPr>
          <p:cNvGrpSpPr/>
          <p:nvPr/>
        </p:nvGrpSpPr>
        <p:grpSpPr>
          <a:xfrm>
            <a:off x="4754008" y="2922566"/>
            <a:ext cx="7684037" cy="2935715"/>
            <a:chOff x="4293135" y="3877610"/>
            <a:chExt cx="7684037" cy="29357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EF583D-5084-47CB-B285-CF7808042043}"/>
                </a:ext>
              </a:extLst>
            </p:cNvPr>
            <p:cNvSpPr txBox="1"/>
            <p:nvPr/>
          </p:nvSpPr>
          <p:spPr>
            <a:xfrm>
              <a:off x="4293135" y="3877610"/>
              <a:ext cx="76840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친구들과 술자리를 가지던 화자가</a:t>
              </a:r>
              <a:r>
                <a:rPr lang="en-US" altLang="ko-KR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r>
                <a:rPr lang="ko-KR" altLang="en-US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술김에 전 여자친구들에게 문자를 돌린다는 내용</a:t>
              </a:r>
              <a:r>
                <a:rPr lang="en-US" altLang="ko-KR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  <a:endPara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62DEF6-3D16-462E-8843-D4E457083B31}"/>
                </a:ext>
              </a:extLst>
            </p:cNvPr>
            <p:cNvSpPr txBox="1"/>
            <p:nvPr/>
          </p:nvSpPr>
          <p:spPr>
            <a:xfrm>
              <a:off x="4293135" y="5213488"/>
              <a:ext cx="7684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핵심 키워드</a:t>
              </a:r>
              <a:r>
                <a:rPr lang="en-US" altLang="ko-KR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– </a:t>
              </a:r>
              <a:r>
                <a:rPr lang="ko-KR" altLang="en-US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술</a:t>
              </a:r>
              <a:r>
                <a:rPr lang="en-US" altLang="ko-KR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문자</a:t>
              </a:r>
              <a:r>
                <a:rPr lang="en-US" altLang="ko-KR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 여친</a:t>
              </a:r>
              <a:r>
                <a:rPr lang="en-US" altLang="ko-KR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8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찌질함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94DD78-1CD8-4F9D-B64F-BBCF09C7DF1E}"/>
                </a:ext>
              </a:extLst>
            </p:cNvPr>
            <p:cNvSpPr txBox="1"/>
            <p:nvPr/>
          </p:nvSpPr>
          <p:spPr>
            <a:xfrm>
              <a:off x="4293135" y="5736107"/>
              <a:ext cx="76840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16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 끝나서 친구들과 한 잔</a:t>
              </a:r>
              <a:endParaRPr lang="en-US" altLang="ko-KR" sz="16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6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후회할 걸 알면서 전 여자친구에게</a:t>
              </a:r>
              <a:endParaRPr lang="en-US" altLang="ko-KR" sz="16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6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뜬금 없는 문잘 돌려보지 난</a:t>
              </a:r>
              <a:endParaRPr lang="en-US" altLang="ko-KR" sz="16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1600" b="1">
                  <a:solidFill>
                    <a:srgbClr val="3B1E1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그냥 심심해서 그래 아니 외로워서 그래</a:t>
              </a:r>
              <a:endParaRPr lang="en-US" altLang="ko-KR" sz="16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92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¹í° ì°ì§ì ì­ì¬ ì£¼ì¸ê³µ ë¯¼ê¸°ê° íë ì°¨ëì? ">
            <a:extLst>
              <a:ext uri="{FF2B5EF4-FFF2-40B4-BE49-F238E27FC236}">
                <a16:creationId xmlns:a16="http://schemas.microsoft.com/office/drawing/2014/main" id="{7A26A6D0-1B79-4BCD-AAD8-1D32EAA4E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896" y="1352189"/>
            <a:ext cx="4454304" cy="415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E4A4ADC-359A-49EC-9862-436F885941B2}"/>
              </a:ext>
            </a:extLst>
          </p:cNvPr>
          <p:cNvSpPr/>
          <p:nvPr/>
        </p:nvSpPr>
        <p:spPr>
          <a:xfrm>
            <a:off x="0" y="-1"/>
            <a:ext cx="12192000" cy="1171577"/>
          </a:xfrm>
          <a:prstGeom prst="rect">
            <a:avLst/>
          </a:prstGeom>
          <a:solidFill>
            <a:srgbClr val="FFE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9B4309D-AA3D-4C14-9133-4E34C75CB8FB}"/>
              </a:ext>
            </a:extLst>
          </p:cNvPr>
          <p:cNvSpPr/>
          <p:nvPr/>
        </p:nvSpPr>
        <p:spPr>
          <a:xfrm rot="5400000">
            <a:off x="-370959" y="370959"/>
            <a:ext cx="1171575" cy="429658"/>
          </a:xfrm>
          <a:prstGeom prst="rtTriangle">
            <a:avLst/>
          </a:prstGeom>
          <a:solidFill>
            <a:srgbClr val="3B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0E713-A475-47E2-BB90-4F0A3D121548}"/>
              </a:ext>
            </a:extLst>
          </p:cNvPr>
          <p:cNvSpPr txBox="1"/>
          <p:nvPr/>
        </p:nvSpPr>
        <p:spPr>
          <a:xfrm>
            <a:off x="429658" y="274049"/>
            <a:ext cx="619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 </a:t>
            </a:r>
            <a:r>
              <a:rPr lang="en-US" altLang="ko-KR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해석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88B678-A831-479D-9695-A6D031171E37}"/>
              </a:ext>
            </a:extLst>
          </p:cNvPr>
          <p:cNvSpPr txBox="1"/>
          <p:nvPr/>
        </p:nvSpPr>
        <p:spPr>
          <a:xfrm>
            <a:off x="990599" y="5362575"/>
            <a:ext cx="10210802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주인공의 찌질함을 부각시키면서도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키워드의 느낌을 잘 살릴 수 있는 게임을 만들자</a:t>
            </a:r>
            <a:r>
              <a:rPr lang="en-US" altLang="ko-KR" sz="2800" b="1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b="1">
              <a:solidFill>
                <a:srgbClr val="3B1E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20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4A4ADC-359A-49EC-9862-436F885941B2}"/>
              </a:ext>
            </a:extLst>
          </p:cNvPr>
          <p:cNvSpPr/>
          <p:nvPr/>
        </p:nvSpPr>
        <p:spPr>
          <a:xfrm>
            <a:off x="0" y="-1"/>
            <a:ext cx="12192000" cy="1171577"/>
          </a:xfrm>
          <a:prstGeom prst="rect">
            <a:avLst/>
          </a:prstGeom>
          <a:solidFill>
            <a:srgbClr val="FFE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9B4309D-AA3D-4C14-9133-4E34C75CB8FB}"/>
              </a:ext>
            </a:extLst>
          </p:cNvPr>
          <p:cNvSpPr/>
          <p:nvPr/>
        </p:nvSpPr>
        <p:spPr>
          <a:xfrm rot="5400000">
            <a:off x="-370959" y="370959"/>
            <a:ext cx="1171575" cy="429658"/>
          </a:xfrm>
          <a:prstGeom prst="rtTriangle">
            <a:avLst/>
          </a:prstGeom>
          <a:solidFill>
            <a:srgbClr val="3B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0E713-A475-47E2-BB90-4F0A3D121548}"/>
              </a:ext>
            </a:extLst>
          </p:cNvPr>
          <p:cNvSpPr txBox="1"/>
          <p:nvPr/>
        </p:nvSpPr>
        <p:spPr>
          <a:xfrm>
            <a:off x="429658" y="274049"/>
            <a:ext cx="619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C3633-49F9-4AE3-9D36-2C936E0AA358}"/>
              </a:ext>
            </a:extLst>
          </p:cNvPr>
          <p:cNvSpPr txBox="1"/>
          <p:nvPr/>
        </p:nvSpPr>
        <p:spPr>
          <a:xfrm>
            <a:off x="766761" y="1620210"/>
            <a:ext cx="11215689" cy="442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친구들과 술자리를 가지고 집으로 돌아가는 주인공</a:t>
            </a: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</a:t>
            </a:r>
            <a:r>
              <a:rPr lang="en-US" altLang="ko-KR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                                                         </a:t>
            </a:r>
            <a:r>
              <a:rPr lang="ko-KR" altLang="en-US" sz="240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균형을 유지</a:t>
            </a: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하며</a:t>
            </a:r>
            <a:r>
              <a:rPr lang="en-US" altLang="ko-KR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술김에 전 여자친구에게 보내버린 </a:t>
            </a:r>
            <a:r>
              <a:rPr lang="ko-KR" altLang="en-US" sz="2400">
                <a:solidFill>
                  <a:schemeClr val="accent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문자를 수습</a:t>
            </a: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러닝 게임</a:t>
            </a:r>
            <a:endParaRPr lang="en-US" altLang="ko-KR" sz="2400">
              <a:solidFill>
                <a:srgbClr val="3B1E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 </a:t>
            </a:r>
            <a:r>
              <a:rPr lang="en-US" altLang="ko-KR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dRUNken TALK (</a:t>
            </a: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드렁큰 톡</a:t>
            </a:r>
            <a:r>
              <a:rPr lang="en-US" altLang="ko-KR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</a:t>
            </a:r>
            <a:r>
              <a:rPr lang="en-US" altLang="ko-KR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</a:t>
            </a:r>
            <a:r>
              <a:rPr lang="en-US" altLang="ko-KR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퍼즐</a:t>
            </a:r>
            <a:endParaRPr lang="en-US" altLang="ko-KR" sz="2400">
              <a:solidFill>
                <a:srgbClr val="3B1E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엔진 </a:t>
            </a:r>
            <a:r>
              <a:rPr lang="en-US" altLang="ko-KR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Unity</a:t>
            </a: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</a:t>
            </a:r>
            <a:r>
              <a:rPr lang="en-US" altLang="ko-KR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</a:t>
            </a:r>
            <a:r>
              <a:rPr lang="en-US" altLang="ko-KR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OS</a:t>
            </a:r>
            <a:r>
              <a:rPr lang="ko-KR" altLang="en-US" sz="2400">
                <a:solidFill>
                  <a:srgbClr val="3B1E1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지원하는 모바일 기기</a:t>
            </a:r>
            <a:endParaRPr lang="en-US" altLang="ko-KR" sz="2400">
              <a:solidFill>
                <a:srgbClr val="3B1E1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9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4A4ADC-359A-49EC-9862-436F885941B2}"/>
              </a:ext>
            </a:extLst>
          </p:cNvPr>
          <p:cNvSpPr/>
          <p:nvPr/>
        </p:nvSpPr>
        <p:spPr>
          <a:xfrm>
            <a:off x="0" y="-1"/>
            <a:ext cx="12192000" cy="1171577"/>
          </a:xfrm>
          <a:prstGeom prst="rect">
            <a:avLst/>
          </a:prstGeom>
          <a:solidFill>
            <a:srgbClr val="FFE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9B4309D-AA3D-4C14-9133-4E34C75CB8FB}"/>
              </a:ext>
            </a:extLst>
          </p:cNvPr>
          <p:cNvSpPr/>
          <p:nvPr/>
        </p:nvSpPr>
        <p:spPr>
          <a:xfrm rot="5400000">
            <a:off x="-370959" y="370959"/>
            <a:ext cx="1171575" cy="429658"/>
          </a:xfrm>
          <a:prstGeom prst="rtTriangle">
            <a:avLst/>
          </a:prstGeom>
          <a:solidFill>
            <a:srgbClr val="3B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0E713-A475-47E2-BB90-4F0A3D121548}"/>
              </a:ext>
            </a:extLst>
          </p:cNvPr>
          <p:cNvSpPr txBox="1"/>
          <p:nvPr/>
        </p:nvSpPr>
        <p:spPr>
          <a:xfrm>
            <a:off x="429658" y="274049"/>
            <a:ext cx="6199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rgbClr val="3B1E1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시연</a:t>
            </a:r>
          </a:p>
        </p:txBody>
      </p:sp>
      <p:pic>
        <p:nvPicPr>
          <p:cNvPr id="3" name="건희야_드렁큰 톡_시연 영상">
            <a:hlinkClick r:id="" action="ppaction://media"/>
            <a:extLst>
              <a:ext uri="{FF2B5EF4-FFF2-40B4-BE49-F238E27FC236}">
                <a16:creationId xmlns:a16="http://schemas.microsoft.com/office/drawing/2014/main" id="{9378E35B-16BB-44E9-B8BD-78AD37DF9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094" y="1337935"/>
            <a:ext cx="2927812" cy="52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ACB8E-8A26-46BF-928D-23BB128F10FE}"/>
              </a:ext>
            </a:extLst>
          </p:cNvPr>
          <p:cNvSpPr txBox="1"/>
          <p:nvPr/>
        </p:nvSpPr>
        <p:spPr>
          <a:xfrm>
            <a:off x="4133850" y="2767281"/>
            <a:ext cx="3924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</a:t>
            </a:r>
            <a:r>
              <a:rPr lang="en-US" altLang="ko-KR" sz="6000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en-US" altLang="ko-KR" sz="7200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endParaRPr lang="ko-KR" altLang="en-US" sz="8000">
              <a:solidFill>
                <a:srgbClr val="3B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0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A252CE4B-0A74-4931-AA95-041D1A5F98F7}"/>
              </a:ext>
            </a:extLst>
          </p:cNvPr>
          <p:cNvSpPr/>
          <p:nvPr/>
        </p:nvSpPr>
        <p:spPr>
          <a:xfrm>
            <a:off x="4105275" y="1485899"/>
            <a:ext cx="3981450" cy="2886075"/>
          </a:xfrm>
          <a:prstGeom prst="wedgeEllipseCallout">
            <a:avLst>
              <a:gd name="adj1" fmla="val -33034"/>
              <a:gd name="adj2" fmla="val 62500"/>
            </a:avLst>
          </a:prstGeom>
          <a:solidFill>
            <a:srgbClr val="3B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rgbClr val="FFEB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dRUNken</a:t>
            </a:r>
          </a:p>
          <a:p>
            <a:pPr algn="ctr"/>
            <a:r>
              <a:rPr lang="en-US" altLang="ko-KR" sz="4800">
                <a:solidFill>
                  <a:srgbClr val="FFEB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TALK</a:t>
            </a:r>
            <a:endParaRPr lang="ko-KR" altLang="en-US" sz="3600">
              <a:solidFill>
                <a:srgbClr val="FFEB3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 useBgFill="1">
        <p:nvSpPr>
          <p:cNvPr id="9" name="사각형: 둥근 모서리 8">
            <a:extLst>
              <a:ext uri="{FF2B5EF4-FFF2-40B4-BE49-F238E27FC236}">
                <a16:creationId xmlns:a16="http://schemas.microsoft.com/office/drawing/2014/main" id="{3FEC2F3E-F2E1-4C66-A1C7-A04A2EA0D9A2}"/>
              </a:ext>
            </a:extLst>
          </p:cNvPr>
          <p:cNvSpPr/>
          <p:nvPr/>
        </p:nvSpPr>
        <p:spPr>
          <a:xfrm>
            <a:off x="3424238" y="5305427"/>
            <a:ext cx="5343525" cy="838200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3B1E1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 for listening! </a:t>
            </a:r>
            <a:endParaRPr lang="ko-KR" altLang="en-US" sz="2400">
              <a:solidFill>
                <a:srgbClr val="3B1E1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87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224</Words>
  <Application>Microsoft Office PowerPoint</Application>
  <PresentationFormat>와이드스크린</PresentationFormat>
  <Paragraphs>40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나눔스퀘어 ExtraBold</vt:lpstr>
      <vt:lpstr>나눔스퀘어 Bold</vt:lpstr>
      <vt:lpstr>배달의민족 주아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규언</dc:creator>
  <cp:lastModifiedBy>한 규언</cp:lastModifiedBy>
  <cp:revision>15</cp:revision>
  <dcterms:created xsi:type="dcterms:W3CDTF">2018-08-18T13:07:16Z</dcterms:created>
  <dcterms:modified xsi:type="dcterms:W3CDTF">2018-08-18T23:24:27Z</dcterms:modified>
</cp:coreProperties>
</file>